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73" r:id="rId5"/>
    <p:sldId id="282" r:id="rId6"/>
    <p:sldId id="283" r:id="rId7"/>
    <p:sldId id="285" r:id="rId8"/>
    <p:sldId id="286" r:id="rId9"/>
    <p:sldId id="287" r:id="rId10"/>
    <p:sldId id="288" r:id="rId11"/>
    <p:sldId id="291" r:id="rId12"/>
    <p:sldId id="267" r:id="rId13"/>
    <p:sldId id="270" r:id="rId14"/>
    <p:sldId id="292" r:id="rId15"/>
    <p:sldId id="274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D63482A9-0AFC-4F04-BE16-F7FD9B0CC98C}"/>
    <pc:docChg chg="undo custSel addSld delSld modSld sldOrd">
      <pc:chgData name="Sue Cromhout" userId="dc64cbbc-055f-4f50-b085-8a072fc338ca" providerId="ADAL" clId="{D63482A9-0AFC-4F04-BE16-F7FD9B0CC98C}" dt="2022-11-23T14:09:36.267" v="181" actId="1076"/>
      <pc:docMkLst>
        <pc:docMk/>
      </pc:docMkLst>
      <pc:sldChg chg="del">
        <pc:chgData name="Sue Cromhout" userId="dc64cbbc-055f-4f50-b085-8a072fc338ca" providerId="ADAL" clId="{D63482A9-0AFC-4F04-BE16-F7FD9B0CC98C}" dt="2022-11-23T13:41:38.670" v="3" actId="47"/>
        <pc:sldMkLst>
          <pc:docMk/>
          <pc:sldMk cId="3349779659" sldId="264"/>
        </pc:sldMkLst>
      </pc:sldChg>
      <pc:sldChg chg="modSp mod">
        <pc:chgData name="Sue Cromhout" userId="dc64cbbc-055f-4f50-b085-8a072fc338ca" providerId="ADAL" clId="{D63482A9-0AFC-4F04-BE16-F7FD9B0CC98C}" dt="2022-11-23T13:42:47.368" v="6"/>
        <pc:sldMkLst>
          <pc:docMk/>
          <pc:sldMk cId="3282449821" sldId="265"/>
        </pc:sldMkLst>
        <pc:spChg chg="mod">
          <ac:chgData name="Sue Cromhout" userId="dc64cbbc-055f-4f50-b085-8a072fc338ca" providerId="ADAL" clId="{D63482A9-0AFC-4F04-BE16-F7FD9B0CC98C}" dt="2022-11-23T13:42:31.852" v="4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D63482A9-0AFC-4F04-BE16-F7FD9B0CC98C}" dt="2022-11-23T13:42:47.368" v="6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D63482A9-0AFC-4F04-BE16-F7FD9B0CC98C}" dt="2022-11-23T13:59:51.903" v="135" actId="1076"/>
        <pc:sldMkLst>
          <pc:docMk/>
          <pc:sldMk cId="2981958359" sldId="266"/>
        </pc:sldMkLst>
        <pc:spChg chg="mod">
          <ac:chgData name="Sue Cromhout" userId="dc64cbbc-055f-4f50-b085-8a072fc338ca" providerId="ADAL" clId="{D63482A9-0AFC-4F04-BE16-F7FD9B0CC98C}" dt="2022-11-23T13:43:05.352" v="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3:45:14.887" v="26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D63482A9-0AFC-4F04-BE16-F7FD9B0CC98C}" dt="2022-11-23T13:44:50.848" v="24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D63482A9-0AFC-4F04-BE16-F7FD9B0CC98C}" dt="2022-11-23T13:59:51.903" v="135" actId="1076"/>
          <ac:picMkLst>
            <pc:docMk/>
            <pc:sldMk cId="2981958359" sldId="266"/>
            <ac:picMk id="5" creationId="{A907129D-3121-76F1-F73A-C7F8E1399B03}"/>
          </ac:picMkLst>
        </pc:picChg>
      </pc:sldChg>
      <pc:sldChg chg="addSp delSp modSp mod">
        <pc:chgData name="Sue Cromhout" userId="dc64cbbc-055f-4f50-b085-8a072fc338ca" providerId="ADAL" clId="{D63482A9-0AFC-4F04-BE16-F7FD9B0CC98C}" dt="2022-11-23T13:46:47.426" v="42" actId="1076"/>
        <pc:sldMkLst>
          <pc:docMk/>
          <pc:sldMk cId="1148643050" sldId="267"/>
        </pc:sldMkLst>
        <pc:spChg chg="mod">
          <ac:chgData name="Sue Cromhout" userId="dc64cbbc-055f-4f50-b085-8a072fc338ca" providerId="ADAL" clId="{D63482A9-0AFC-4F04-BE16-F7FD9B0CC98C}" dt="2022-11-23T13:45:40.171" v="28" actId="14100"/>
          <ac:spMkLst>
            <pc:docMk/>
            <pc:sldMk cId="1148643050" sldId="267"/>
            <ac:spMk id="2" creationId="{0AD98B9C-04E9-5F59-478B-0A2088285445}"/>
          </ac:spMkLst>
        </pc:spChg>
        <pc:spChg chg="add mod ord">
          <ac:chgData name="Sue Cromhout" userId="dc64cbbc-055f-4f50-b085-8a072fc338ca" providerId="ADAL" clId="{D63482A9-0AFC-4F04-BE16-F7FD9B0CC98C}" dt="2022-11-23T13:46:34.394" v="39" actId="1076"/>
          <ac:spMkLst>
            <pc:docMk/>
            <pc:sldMk cId="1148643050" sldId="267"/>
            <ac:spMk id="3" creationId="{081637E4-65D2-18AF-229B-53DAB88D7D5A}"/>
          </ac:spMkLst>
        </pc:spChg>
        <pc:spChg chg="del">
          <ac:chgData name="Sue Cromhout" userId="dc64cbbc-055f-4f50-b085-8a072fc338ca" providerId="ADAL" clId="{D63482A9-0AFC-4F04-BE16-F7FD9B0CC98C}" dt="2022-11-23T13:46:04.553" v="33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D63482A9-0AFC-4F04-BE16-F7FD9B0CC98C}" dt="2022-11-23T13:46:01.972" v="32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D63482A9-0AFC-4F04-BE16-F7FD9B0CC98C}" dt="2022-11-23T13:46:47.426" v="42" actId="1076"/>
          <ac:picMkLst>
            <pc:docMk/>
            <pc:sldMk cId="1148643050" sldId="267"/>
            <ac:picMk id="1026" creationId="{5A0CE25C-5610-A3E9-1055-4DDB8D71D850}"/>
          </ac:picMkLst>
        </pc:picChg>
      </pc:sldChg>
      <pc:sldChg chg="del ord">
        <pc:chgData name="Sue Cromhout" userId="dc64cbbc-055f-4f50-b085-8a072fc338ca" providerId="ADAL" clId="{D63482A9-0AFC-4F04-BE16-F7FD9B0CC98C}" dt="2022-11-23T13:56:47.088" v="125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D63482A9-0AFC-4F04-BE16-F7FD9B0CC98C}" dt="2022-11-23T14:01:28.165" v="143" actId="1076"/>
        <pc:sldMkLst>
          <pc:docMk/>
          <pc:sldMk cId="4003868302" sldId="269"/>
        </pc:sldMkLst>
        <pc:spChg chg="mod">
          <ac:chgData name="Sue Cromhout" userId="dc64cbbc-055f-4f50-b085-8a072fc338ca" providerId="ADAL" clId="{D63482A9-0AFC-4F04-BE16-F7FD9B0CC98C}" dt="2022-11-23T13:47:42.412" v="47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4:01:28.165" v="143" actId="1076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D63482A9-0AFC-4F04-BE16-F7FD9B0CC98C}" dt="2022-11-23T14:01:01.452" v="136" actId="478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D63482A9-0AFC-4F04-BE16-F7FD9B0CC98C}" dt="2022-11-23T13:48:08.837" v="51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D63482A9-0AFC-4F04-BE16-F7FD9B0CC98C}" dt="2022-11-23T14:01:18.219" v="141" actId="1076"/>
          <ac:picMkLst>
            <pc:docMk/>
            <pc:sldMk cId="4003868302" sldId="269"/>
            <ac:picMk id="7" creationId="{DAF6207B-9B83-F107-79D9-B3F13A8A6BED}"/>
          </ac:picMkLst>
        </pc:picChg>
      </pc:sldChg>
      <pc:sldChg chg="addSp delSp modSp mod">
        <pc:chgData name="Sue Cromhout" userId="dc64cbbc-055f-4f50-b085-8a072fc338ca" providerId="ADAL" clId="{D63482A9-0AFC-4F04-BE16-F7FD9B0CC98C}" dt="2022-11-23T13:56:21.605" v="122" actId="20577"/>
        <pc:sldMkLst>
          <pc:docMk/>
          <pc:sldMk cId="3421327502" sldId="270"/>
        </pc:sldMkLst>
        <pc:spChg chg="mod">
          <ac:chgData name="Sue Cromhout" userId="dc64cbbc-055f-4f50-b085-8a072fc338ca" providerId="ADAL" clId="{D63482A9-0AFC-4F04-BE16-F7FD9B0CC98C}" dt="2022-11-23T13:54:22.912" v="104" actId="14100"/>
          <ac:spMkLst>
            <pc:docMk/>
            <pc:sldMk cId="3421327502" sldId="270"/>
            <ac:spMk id="4" creationId="{F01E031B-F132-3110-1A91-42F60D76533E}"/>
          </ac:spMkLst>
        </pc:spChg>
        <pc:spChg chg="add del mod">
          <ac:chgData name="Sue Cromhout" userId="dc64cbbc-055f-4f50-b085-8a072fc338ca" providerId="ADAL" clId="{D63482A9-0AFC-4F04-BE16-F7FD9B0CC98C}" dt="2022-11-23T13:55:38.700" v="115" actId="478"/>
          <ac:spMkLst>
            <pc:docMk/>
            <pc:sldMk cId="3421327502" sldId="270"/>
            <ac:spMk id="5" creationId="{8FAE5594-9DFA-605C-FA8D-D91BB2257D7A}"/>
          </ac:spMkLst>
        </pc:spChg>
        <pc:spChg chg="mod">
          <ac:chgData name="Sue Cromhout" userId="dc64cbbc-055f-4f50-b085-8a072fc338ca" providerId="ADAL" clId="{D63482A9-0AFC-4F04-BE16-F7FD9B0CC98C}" dt="2022-11-23T13:56:21.605" v="122" actId="20577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Sue Cromhout" userId="dc64cbbc-055f-4f50-b085-8a072fc338ca" providerId="ADAL" clId="{D63482A9-0AFC-4F04-BE16-F7FD9B0CC98C}" dt="2022-11-23T13:53:37.244" v="94" actId="478"/>
          <ac:spMkLst>
            <pc:docMk/>
            <pc:sldMk cId="3421327502" sldId="270"/>
            <ac:spMk id="9" creationId="{DE235FB0-1878-DF6B-22DD-FCD61FD4F760}"/>
          </ac:spMkLst>
        </pc:spChg>
        <pc:picChg chg="add mod">
          <ac:chgData name="Sue Cromhout" userId="dc64cbbc-055f-4f50-b085-8a072fc338ca" providerId="ADAL" clId="{D63482A9-0AFC-4F04-BE16-F7FD9B0CC98C}" dt="2022-11-23T13:56:03.653" v="118" actId="1076"/>
          <ac:picMkLst>
            <pc:docMk/>
            <pc:sldMk cId="3421327502" sldId="270"/>
            <ac:picMk id="2050" creationId="{7CAE6CE2-D226-AC06-7815-CE31E780258D}"/>
          </ac:picMkLst>
        </pc:picChg>
      </pc:sldChg>
      <pc:sldChg chg="del">
        <pc:chgData name="Sue Cromhout" userId="dc64cbbc-055f-4f50-b085-8a072fc338ca" providerId="ADAL" clId="{D63482A9-0AFC-4F04-BE16-F7FD9B0CC98C}" dt="2022-11-23T13:56:31.514" v="123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D63482A9-0AFC-4F04-BE16-F7FD9B0CC98C}" dt="2022-11-23T13:56:32.929" v="124" actId="47"/>
        <pc:sldMkLst>
          <pc:docMk/>
          <pc:sldMk cId="3849759218" sldId="272"/>
        </pc:sldMkLst>
      </pc:sldChg>
      <pc:sldChg chg="del">
        <pc:chgData name="Sue Cromhout" userId="dc64cbbc-055f-4f50-b085-8a072fc338ca" providerId="ADAL" clId="{D63482A9-0AFC-4F04-BE16-F7FD9B0CC98C}" dt="2022-11-23T13:41:23.608" v="1" actId="47"/>
        <pc:sldMkLst>
          <pc:docMk/>
          <pc:sldMk cId="4024235504" sldId="273"/>
        </pc:sldMkLst>
      </pc:sldChg>
      <pc:sldChg chg="add">
        <pc:chgData name="Sue Cromhout" userId="dc64cbbc-055f-4f50-b085-8a072fc338ca" providerId="ADAL" clId="{D63482A9-0AFC-4F04-BE16-F7FD9B0CC98C}" dt="2022-11-23T13:41:19.840" v="0"/>
        <pc:sldMkLst>
          <pc:docMk/>
          <pc:sldMk cId="1188341982" sldId="275"/>
        </pc:sldMkLst>
      </pc:sldChg>
      <pc:sldChg chg="add setBg">
        <pc:chgData name="Sue Cromhout" userId="dc64cbbc-055f-4f50-b085-8a072fc338ca" providerId="ADAL" clId="{D63482A9-0AFC-4F04-BE16-F7FD9B0CC98C}" dt="2022-11-23T13:41:33.399" v="2"/>
        <pc:sldMkLst>
          <pc:docMk/>
          <pc:sldMk cId="421995494" sldId="276"/>
        </pc:sldMkLst>
      </pc:sldChg>
      <pc:sldChg chg="addSp delSp modSp add mod ord">
        <pc:chgData name="Sue Cromhout" userId="dc64cbbc-055f-4f50-b085-8a072fc338ca" providerId="ADAL" clId="{D63482A9-0AFC-4F04-BE16-F7FD9B0CC98C}" dt="2022-11-23T14:02:37.218" v="153" actId="167"/>
        <pc:sldMkLst>
          <pc:docMk/>
          <pc:sldMk cId="2418333289" sldId="277"/>
        </pc:sldMkLst>
        <pc:spChg chg="mod">
          <ac:chgData name="Sue Cromhout" userId="dc64cbbc-055f-4f50-b085-8a072fc338ca" providerId="ADAL" clId="{D63482A9-0AFC-4F04-BE16-F7FD9B0CC98C}" dt="2022-11-23T13:48:50.004" v="58"/>
          <ac:spMkLst>
            <pc:docMk/>
            <pc:sldMk cId="2418333289" sldId="277"/>
            <ac:spMk id="2" creationId="{0AD98B9C-04E9-5F59-478B-0A2088285445}"/>
          </ac:spMkLst>
        </pc:spChg>
        <pc:spChg chg="del">
          <ac:chgData name="Sue Cromhout" userId="dc64cbbc-055f-4f50-b085-8a072fc338ca" providerId="ADAL" clId="{D63482A9-0AFC-4F04-BE16-F7FD9B0CC98C}" dt="2022-11-23T14:02:27.064" v="150" actId="478"/>
          <ac:spMkLst>
            <pc:docMk/>
            <pc:sldMk cId="2418333289" sldId="277"/>
            <ac:spMk id="3" creationId="{081637E4-65D2-18AF-229B-53DAB88D7D5A}"/>
          </ac:spMkLst>
        </pc:spChg>
        <pc:spChg chg="mod">
          <ac:chgData name="Sue Cromhout" userId="dc64cbbc-055f-4f50-b085-8a072fc338ca" providerId="ADAL" clId="{D63482A9-0AFC-4F04-BE16-F7FD9B0CC98C}" dt="2022-11-23T13:49:53.615" v="68" actId="1076"/>
          <ac:spMkLst>
            <pc:docMk/>
            <pc:sldMk cId="2418333289" sldId="277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D63482A9-0AFC-4F04-BE16-F7FD9B0CC98C}" dt="2022-11-23T14:02:37.218" v="153" actId="167"/>
          <ac:picMkLst>
            <pc:docMk/>
            <pc:sldMk cId="2418333289" sldId="277"/>
            <ac:picMk id="6" creationId="{3B9C1B07-81E1-2E84-FC88-38F84F740303}"/>
          </ac:picMkLst>
        </pc:picChg>
        <pc:picChg chg="del">
          <ac:chgData name="Sue Cromhout" userId="dc64cbbc-055f-4f50-b085-8a072fc338ca" providerId="ADAL" clId="{D63482A9-0AFC-4F04-BE16-F7FD9B0CC98C}" dt="2022-11-23T13:48:35.607" v="57" actId="478"/>
          <ac:picMkLst>
            <pc:docMk/>
            <pc:sldMk cId="2418333289" sldId="277"/>
            <ac:picMk id="1026" creationId="{5A0CE25C-5610-A3E9-1055-4DDB8D71D850}"/>
          </ac:picMkLst>
        </pc:picChg>
      </pc:sldChg>
      <pc:sldChg chg="addSp modSp add mod ord">
        <pc:chgData name="Sue Cromhout" userId="dc64cbbc-055f-4f50-b085-8a072fc338ca" providerId="ADAL" clId="{D63482A9-0AFC-4F04-BE16-F7FD9B0CC98C}" dt="2022-11-23T14:03:44.936" v="158" actId="1076"/>
        <pc:sldMkLst>
          <pc:docMk/>
          <pc:sldMk cId="2338186482" sldId="278"/>
        </pc:sldMkLst>
        <pc:spChg chg="mod">
          <ac:chgData name="Sue Cromhout" userId="dc64cbbc-055f-4f50-b085-8a072fc338ca" providerId="ADAL" clId="{D63482A9-0AFC-4F04-BE16-F7FD9B0CC98C}" dt="2022-11-23T13:50:49.075" v="72"/>
          <ac:spMkLst>
            <pc:docMk/>
            <pc:sldMk cId="2338186482" sldId="278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3:51:09.415" v="75" actId="6549"/>
          <ac:spMkLst>
            <pc:docMk/>
            <pc:sldMk cId="2338186482" sldId="278"/>
            <ac:spMk id="3" creationId="{3301EC55-8B1A-448D-9867-33F7F6822F75}"/>
          </ac:spMkLst>
        </pc:spChg>
        <pc:picChg chg="add mod">
          <ac:chgData name="Sue Cromhout" userId="dc64cbbc-055f-4f50-b085-8a072fc338ca" providerId="ADAL" clId="{D63482A9-0AFC-4F04-BE16-F7FD9B0CC98C}" dt="2022-11-23T14:03:44.936" v="158" actId="1076"/>
          <ac:picMkLst>
            <pc:docMk/>
            <pc:sldMk cId="2338186482" sldId="278"/>
            <ac:picMk id="7" creationId="{645B9B0C-2ACD-C9A3-A967-8EB9B852143F}"/>
          </ac:picMkLst>
        </pc:picChg>
      </pc:sldChg>
      <pc:sldChg chg="addSp delSp modSp add mod ord">
        <pc:chgData name="Sue Cromhout" userId="dc64cbbc-055f-4f50-b085-8a072fc338ca" providerId="ADAL" clId="{D63482A9-0AFC-4F04-BE16-F7FD9B0CC98C}" dt="2022-11-23T14:05:33.672" v="167" actId="167"/>
        <pc:sldMkLst>
          <pc:docMk/>
          <pc:sldMk cId="3208260245" sldId="279"/>
        </pc:sldMkLst>
        <pc:spChg chg="mod">
          <ac:chgData name="Sue Cromhout" userId="dc64cbbc-055f-4f50-b085-8a072fc338ca" providerId="ADAL" clId="{D63482A9-0AFC-4F04-BE16-F7FD9B0CC98C}" dt="2022-11-23T13:51:43.692" v="79"/>
          <ac:spMkLst>
            <pc:docMk/>
            <pc:sldMk cId="3208260245" sldId="279"/>
            <ac:spMk id="2" creationId="{0AD98B9C-04E9-5F59-478B-0A2088285445}"/>
          </ac:spMkLst>
        </pc:spChg>
        <pc:spChg chg="del">
          <ac:chgData name="Sue Cromhout" userId="dc64cbbc-055f-4f50-b085-8a072fc338ca" providerId="ADAL" clId="{D63482A9-0AFC-4F04-BE16-F7FD9B0CC98C}" dt="2022-11-23T14:05:25.040" v="165" actId="478"/>
          <ac:spMkLst>
            <pc:docMk/>
            <pc:sldMk cId="3208260245" sldId="279"/>
            <ac:spMk id="3" creationId="{081637E4-65D2-18AF-229B-53DAB88D7D5A}"/>
          </ac:spMkLst>
        </pc:spChg>
        <pc:spChg chg="mod">
          <ac:chgData name="Sue Cromhout" userId="dc64cbbc-055f-4f50-b085-8a072fc338ca" providerId="ADAL" clId="{D63482A9-0AFC-4F04-BE16-F7FD9B0CC98C}" dt="2022-11-23T13:52:32.078" v="87" actId="1076"/>
          <ac:spMkLst>
            <pc:docMk/>
            <pc:sldMk cId="3208260245" sldId="279"/>
            <ac:spMk id="5" creationId="{E57C3FAB-1BC2-B6D9-A4CC-6B92DCEE5C7B}"/>
          </ac:spMkLst>
        </pc:spChg>
        <pc:picChg chg="add mod ord modCrop">
          <ac:chgData name="Sue Cromhout" userId="dc64cbbc-055f-4f50-b085-8a072fc338ca" providerId="ADAL" clId="{D63482A9-0AFC-4F04-BE16-F7FD9B0CC98C}" dt="2022-11-23T14:05:33.672" v="167" actId="167"/>
          <ac:picMkLst>
            <pc:docMk/>
            <pc:sldMk cId="3208260245" sldId="279"/>
            <ac:picMk id="6" creationId="{E91DA827-2C5C-3D5F-278B-D3D3F640DFBA}"/>
          </ac:picMkLst>
        </pc:picChg>
      </pc:sldChg>
      <pc:sldChg chg="addSp delSp modSp add mod ord">
        <pc:chgData name="Sue Cromhout" userId="dc64cbbc-055f-4f50-b085-8a072fc338ca" providerId="ADAL" clId="{D63482A9-0AFC-4F04-BE16-F7FD9B0CC98C}" dt="2022-11-23T14:09:36.267" v="181" actId="1076"/>
        <pc:sldMkLst>
          <pc:docMk/>
          <pc:sldMk cId="877364594" sldId="280"/>
        </pc:sldMkLst>
        <pc:spChg chg="mod">
          <ac:chgData name="Sue Cromhout" userId="dc64cbbc-055f-4f50-b085-8a072fc338ca" providerId="ADAL" clId="{D63482A9-0AFC-4F04-BE16-F7FD9B0CC98C}" dt="2022-11-23T13:52:58.320" v="91"/>
          <ac:spMkLst>
            <pc:docMk/>
            <pc:sldMk cId="877364594" sldId="280"/>
            <ac:spMk id="2" creationId="{0AD98B9C-04E9-5F59-478B-0A2088285445}"/>
          </ac:spMkLst>
        </pc:spChg>
        <pc:spChg chg="mod">
          <ac:chgData name="Sue Cromhout" userId="dc64cbbc-055f-4f50-b085-8a072fc338ca" providerId="ADAL" clId="{D63482A9-0AFC-4F04-BE16-F7FD9B0CC98C}" dt="2022-11-23T13:53:13.461" v="93" actId="6549"/>
          <ac:spMkLst>
            <pc:docMk/>
            <pc:sldMk cId="877364594" sldId="280"/>
            <ac:spMk id="3" creationId="{3301EC55-8B1A-448D-9867-33F7F6822F75}"/>
          </ac:spMkLst>
        </pc:spChg>
        <pc:spChg chg="del">
          <ac:chgData name="Sue Cromhout" userId="dc64cbbc-055f-4f50-b085-8a072fc338ca" providerId="ADAL" clId="{D63482A9-0AFC-4F04-BE16-F7FD9B0CC98C}" dt="2022-11-23T14:09:21.411" v="177" actId="478"/>
          <ac:spMkLst>
            <pc:docMk/>
            <pc:sldMk cId="877364594" sldId="280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D63482A9-0AFC-4F04-BE16-F7FD9B0CC98C}" dt="2022-11-23T14:09:36.267" v="181" actId="1076"/>
          <ac:picMkLst>
            <pc:docMk/>
            <pc:sldMk cId="877364594" sldId="280"/>
            <ac:picMk id="7" creationId="{31A73CC6-255B-979F-CBD1-3FA0EC0C56D7}"/>
          </ac:picMkLst>
        </pc:picChg>
      </pc:sldChg>
    </pc:docChg>
  </pc:docChgLst>
  <pc:docChgLst>
    <pc:chgData name="Mel Houseman" userId="7d6e233f-1289-4a6a-9205-ee3f8642932a" providerId="ADAL" clId="{B522D3B9-CBFB-4FB4-840F-6B3D5F46D7DB}"/>
    <pc:docChg chg="undo custSel addSld delSld modSld replTag delTag">
      <pc:chgData name="Mel Houseman" userId="7d6e233f-1289-4a6a-9205-ee3f8642932a" providerId="ADAL" clId="{B522D3B9-CBFB-4FB4-840F-6B3D5F46D7DB}" dt="2022-12-12T13:54:29.672" v="173"/>
      <pc:docMkLst>
        <pc:docMk/>
      </pc:docMkLst>
      <pc:sldChg chg="del replTag delTag">
        <pc:chgData name="Mel Houseman" userId="7d6e233f-1289-4a6a-9205-ee3f8642932a" providerId="ADAL" clId="{B522D3B9-CBFB-4FB4-840F-6B3D5F46D7DB}" dt="2022-12-12T13:50:08.582" v="36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B522D3B9-CBFB-4FB4-840F-6B3D5F46D7DB}" dt="2022-12-12T13:50:08.582" v="36" actId="47"/>
        <pc:sldMkLst>
          <pc:docMk/>
          <pc:sldMk cId="2981958359" sldId="266"/>
        </pc:sldMkLst>
      </pc:sldChg>
      <pc:sldChg chg="add del replTag delTag">
        <pc:chgData name="Mel Houseman" userId="7d6e233f-1289-4a6a-9205-ee3f8642932a" providerId="ADAL" clId="{B522D3B9-CBFB-4FB4-840F-6B3D5F46D7DB}" dt="2022-12-12T13:50:21.462" v="59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B522D3B9-CBFB-4FB4-840F-6B3D5F46D7DB}" dt="2022-12-12T13:50:08.582" v="36" actId="47"/>
        <pc:sldMkLst>
          <pc:docMk/>
          <pc:sldMk cId="4003868302" sldId="269"/>
        </pc:sldMkLst>
      </pc:sldChg>
      <pc:sldChg chg="addSp delSp modSp mod replTag delTag">
        <pc:chgData name="Mel Houseman" userId="7d6e233f-1289-4a6a-9205-ee3f8642932a" providerId="ADAL" clId="{B522D3B9-CBFB-4FB4-840F-6B3D5F46D7DB}" dt="2022-12-12T13:54:23.772" v="169"/>
        <pc:sldMkLst>
          <pc:docMk/>
          <pc:sldMk cId="3421327502" sldId="270"/>
        </pc:sldMkLst>
        <pc:spChg chg="mod">
          <ac:chgData name="Mel Houseman" userId="7d6e233f-1289-4a6a-9205-ee3f8642932a" providerId="ADAL" clId="{B522D3B9-CBFB-4FB4-840F-6B3D5F46D7DB}" dt="2022-12-12T13:50:28.978" v="79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B522D3B9-CBFB-4FB4-840F-6B3D5F46D7DB}" dt="2022-12-12T13:51:27.464" v="107"/>
          <ac:spMkLst>
            <pc:docMk/>
            <pc:sldMk cId="3421327502" sldId="270"/>
            <ac:spMk id="5" creationId="{8FA0C22E-6BAE-794A-15BA-24478C6D5928}"/>
          </ac:spMkLst>
        </pc:spChg>
        <pc:spChg chg="mod">
          <ac:chgData name="Mel Houseman" userId="7d6e233f-1289-4a6a-9205-ee3f8642932a" providerId="ADAL" clId="{B522D3B9-CBFB-4FB4-840F-6B3D5F46D7DB}" dt="2022-12-12T13:52:42.233" v="144" actId="1076"/>
          <ac:spMkLst>
            <pc:docMk/>
            <pc:sldMk cId="3421327502" sldId="270"/>
            <ac:spMk id="6" creationId="{02B75B8A-94CD-F441-95F6-1DD882FFEE78}"/>
          </ac:spMkLst>
        </pc:spChg>
        <pc:spChg chg="add mod ord">
          <ac:chgData name="Mel Houseman" userId="7d6e233f-1289-4a6a-9205-ee3f8642932a" providerId="ADAL" clId="{B522D3B9-CBFB-4FB4-840F-6B3D5F46D7DB}" dt="2022-12-12T13:52:47.249" v="145" actId="14100"/>
          <ac:spMkLst>
            <pc:docMk/>
            <pc:sldMk cId="3421327502" sldId="270"/>
            <ac:spMk id="7" creationId="{EA2F5B5F-2E15-8498-8722-4CBB41386E2B}"/>
          </ac:spMkLst>
        </pc:spChg>
        <pc:picChg chg="del">
          <ac:chgData name="Mel Houseman" userId="7d6e233f-1289-4a6a-9205-ee3f8642932a" providerId="ADAL" clId="{B522D3B9-CBFB-4FB4-840F-6B3D5F46D7DB}" dt="2022-12-12T13:50:56.245" v="94" actId="478"/>
          <ac:picMkLst>
            <pc:docMk/>
            <pc:sldMk cId="3421327502" sldId="270"/>
            <ac:picMk id="1026" creationId="{35B505A4-68FE-811C-D9D8-007616AED980}"/>
          </ac:picMkLst>
        </pc:picChg>
        <pc:picChg chg="mod">
          <ac:chgData name="Mel Houseman" userId="7d6e233f-1289-4a6a-9205-ee3f8642932a" providerId="ADAL" clId="{B522D3B9-CBFB-4FB4-840F-6B3D5F46D7DB}" dt="2022-12-12T13:52:55.475" v="147" actId="1076"/>
          <ac:picMkLst>
            <pc:docMk/>
            <pc:sldMk cId="3421327502" sldId="270"/>
            <ac:picMk id="1028" creationId="{09CECC3C-F71D-1D4F-B4EA-7E36230CF332}"/>
          </ac:picMkLst>
        </pc:picChg>
      </pc:sldChg>
      <pc:sldChg chg="add replTag delTag">
        <pc:chgData name="Mel Houseman" userId="7d6e233f-1289-4a6a-9205-ee3f8642932a" providerId="ADAL" clId="{B522D3B9-CBFB-4FB4-840F-6B3D5F46D7DB}" dt="2022-12-12T13:49:56.174" v="10"/>
        <pc:sldMkLst>
          <pc:docMk/>
          <pc:sldMk cId="4024235504" sldId="273"/>
        </pc:sldMkLst>
      </pc:sldChg>
      <pc:sldChg chg="del replTag delTag">
        <pc:chgData name="Mel Houseman" userId="7d6e233f-1289-4a6a-9205-ee3f8642932a" providerId="ADAL" clId="{B522D3B9-CBFB-4FB4-840F-6B3D5F46D7DB}" dt="2022-12-12T13:49:58.248" v="15" actId="47"/>
        <pc:sldMkLst>
          <pc:docMk/>
          <pc:sldMk cId="1188341982" sldId="275"/>
        </pc:sldMkLst>
      </pc:sldChg>
      <pc:sldChg chg="del replTag delTag">
        <pc:chgData name="Mel Houseman" userId="7d6e233f-1289-4a6a-9205-ee3f8642932a" providerId="ADAL" clId="{B522D3B9-CBFB-4FB4-840F-6B3D5F46D7DB}" dt="2022-12-12T13:50:08.582" v="36" actId="47"/>
        <pc:sldMkLst>
          <pc:docMk/>
          <pc:sldMk cId="421995494" sldId="276"/>
        </pc:sldMkLst>
      </pc:sldChg>
      <pc:sldChg chg="del replTag delTag">
        <pc:chgData name="Mel Houseman" userId="7d6e233f-1289-4a6a-9205-ee3f8642932a" providerId="ADAL" clId="{B522D3B9-CBFB-4FB4-840F-6B3D5F46D7DB}" dt="2022-12-12T13:50:08.582" v="36" actId="47"/>
        <pc:sldMkLst>
          <pc:docMk/>
          <pc:sldMk cId="2418333289" sldId="277"/>
        </pc:sldMkLst>
      </pc:sldChg>
      <pc:sldChg chg="del replTag delTag">
        <pc:chgData name="Mel Houseman" userId="7d6e233f-1289-4a6a-9205-ee3f8642932a" providerId="ADAL" clId="{B522D3B9-CBFB-4FB4-840F-6B3D5F46D7DB}" dt="2022-12-12T13:50:08.582" v="36" actId="47"/>
        <pc:sldMkLst>
          <pc:docMk/>
          <pc:sldMk cId="2338186482" sldId="278"/>
        </pc:sldMkLst>
      </pc:sldChg>
      <pc:sldChg chg="add replTag delTag">
        <pc:chgData name="Mel Houseman" userId="7d6e233f-1289-4a6a-9205-ee3f8642932a" providerId="ADAL" clId="{B522D3B9-CBFB-4FB4-840F-6B3D5F46D7DB}" dt="2022-12-12T13:50:21.452" v="45"/>
        <pc:sldMkLst>
          <pc:docMk/>
          <pc:sldMk cId="610140961" sldId="282"/>
        </pc:sldMkLst>
      </pc:sldChg>
      <pc:sldChg chg="add replTag delTag">
        <pc:chgData name="Mel Houseman" userId="7d6e233f-1289-4a6a-9205-ee3f8642932a" providerId="ADAL" clId="{B522D3B9-CBFB-4FB4-840F-6B3D5F46D7DB}" dt="2022-12-12T13:50:21.452" v="47"/>
        <pc:sldMkLst>
          <pc:docMk/>
          <pc:sldMk cId="2133942455" sldId="283"/>
        </pc:sldMkLst>
      </pc:sldChg>
      <pc:sldChg chg="add replTag delTag">
        <pc:chgData name="Mel Houseman" userId="7d6e233f-1289-4a6a-9205-ee3f8642932a" providerId="ADAL" clId="{B522D3B9-CBFB-4FB4-840F-6B3D5F46D7DB}" dt="2022-12-12T13:50:21.452" v="49"/>
        <pc:sldMkLst>
          <pc:docMk/>
          <pc:sldMk cId="1675202127" sldId="285"/>
        </pc:sldMkLst>
      </pc:sldChg>
      <pc:sldChg chg="add replTag delTag">
        <pc:chgData name="Mel Houseman" userId="7d6e233f-1289-4a6a-9205-ee3f8642932a" providerId="ADAL" clId="{B522D3B9-CBFB-4FB4-840F-6B3D5F46D7DB}" dt="2022-12-12T13:50:21.457" v="51"/>
        <pc:sldMkLst>
          <pc:docMk/>
          <pc:sldMk cId="1339365350" sldId="286"/>
        </pc:sldMkLst>
      </pc:sldChg>
      <pc:sldChg chg="add replTag delTag">
        <pc:chgData name="Mel Houseman" userId="7d6e233f-1289-4a6a-9205-ee3f8642932a" providerId="ADAL" clId="{B522D3B9-CBFB-4FB4-840F-6B3D5F46D7DB}" dt="2022-12-12T13:50:21.457" v="53"/>
        <pc:sldMkLst>
          <pc:docMk/>
          <pc:sldMk cId="2069908082" sldId="287"/>
        </pc:sldMkLst>
      </pc:sldChg>
      <pc:sldChg chg="add replTag delTag">
        <pc:chgData name="Mel Houseman" userId="7d6e233f-1289-4a6a-9205-ee3f8642932a" providerId="ADAL" clId="{B522D3B9-CBFB-4FB4-840F-6B3D5F46D7DB}" dt="2022-12-12T13:50:21.460" v="55"/>
        <pc:sldMkLst>
          <pc:docMk/>
          <pc:sldMk cId="172742958" sldId="288"/>
        </pc:sldMkLst>
      </pc:sldChg>
      <pc:sldChg chg="add replTag delTag">
        <pc:chgData name="Mel Houseman" userId="7d6e233f-1289-4a6a-9205-ee3f8642932a" providerId="ADAL" clId="{B522D3B9-CBFB-4FB4-840F-6B3D5F46D7DB}" dt="2022-12-12T13:50:21.462" v="57"/>
        <pc:sldMkLst>
          <pc:docMk/>
          <pc:sldMk cId="3973738315" sldId="291"/>
        </pc:sldMkLst>
      </pc:sldChg>
      <pc:sldChg chg="addSp delSp modSp add mod replTag delTag">
        <pc:chgData name="Mel Houseman" userId="7d6e233f-1289-4a6a-9205-ee3f8642932a" providerId="ADAL" clId="{B522D3B9-CBFB-4FB4-840F-6B3D5F46D7DB}" dt="2022-12-12T13:54:29.672" v="173"/>
        <pc:sldMkLst>
          <pc:docMk/>
          <pc:sldMk cId="1810296921" sldId="292"/>
        </pc:sldMkLst>
        <pc:spChg chg="add mod ord">
          <ac:chgData name="Mel Houseman" userId="7d6e233f-1289-4a6a-9205-ee3f8642932a" providerId="ADAL" clId="{B522D3B9-CBFB-4FB4-840F-6B3D5F46D7DB}" dt="2022-12-12T13:54:12.012" v="164" actId="171"/>
          <ac:spMkLst>
            <pc:docMk/>
            <pc:sldMk cId="1810296921" sldId="292"/>
            <ac:spMk id="5" creationId="{F4590501-5519-4E6B-3B9C-C07CE47EFE6D}"/>
          </ac:spMkLst>
        </pc:spChg>
        <pc:spChg chg="mod">
          <ac:chgData name="Mel Houseman" userId="7d6e233f-1289-4a6a-9205-ee3f8642932a" providerId="ADAL" clId="{B522D3B9-CBFB-4FB4-840F-6B3D5F46D7DB}" dt="2022-12-12T13:53:47.192" v="157" actId="14100"/>
          <ac:spMkLst>
            <pc:docMk/>
            <pc:sldMk cId="1810296921" sldId="292"/>
            <ac:spMk id="6" creationId="{02B75B8A-94CD-F441-95F6-1DD882FFEE78}"/>
          </ac:spMkLst>
        </pc:spChg>
        <pc:picChg chg="mod">
          <ac:chgData name="Mel Houseman" userId="7d6e233f-1289-4a6a-9205-ee3f8642932a" providerId="ADAL" clId="{B522D3B9-CBFB-4FB4-840F-6B3D5F46D7DB}" dt="2022-12-12T13:54:20.353" v="167" actId="1076"/>
          <ac:picMkLst>
            <pc:docMk/>
            <pc:sldMk cId="1810296921" sldId="292"/>
            <ac:picMk id="1026" creationId="{35B505A4-68FE-811C-D9D8-007616AED980}"/>
          </ac:picMkLst>
        </pc:picChg>
        <pc:picChg chg="del">
          <ac:chgData name="Mel Houseman" userId="7d6e233f-1289-4a6a-9205-ee3f8642932a" providerId="ADAL" clId="{B522D3B9-CBFB-4FB4-840F-6B3D5F46D7DB}" dt="2022-12-12T13:51:50.852" v="118" actId="478"/>
          <ac:picMkLst>
            <pc:docMk/>
            <pc:sldMk cId="1810296921" sldId="292"/>
            <ac:picMk id="1028" creationId="{09CECC3C-F71D-1D4F-B4EA-7E36230CF332}"/>
          </ac:picMkLst>
        </pc:picChg>
      </pc:sldChg>
    </pc:docChg>
  </pc:docChgLst>
  <pc:docChgLst>
    <pc:chgData name="Sue Cromhout" userId="dc64cbbc-055f-4f50-b085-8a072fc338ca" providerId="ADAL" clId="{307884A3-2249-46BD-9510-E29F2AFEA500}"/>
    <pc:docChg chg="undo custSel delSld modSld">
      <pc:chgData name="Sue Cromhout" userId="dc64cbbc-055f-4f50-b085-8a072fc338ca" providerId="ADAL" clId="{307884A3-2249-46BD-9510-E29F2AFEA500}" dt="2022-11-23T14:20:31.478" v="58" actId="113"/>
      <pc:docMkLst>
        <pc:docMk/>
      </pc:docMkLst>
      <pc:sldChg chg="addSp delSp modSp mod">
        <pc:chgData name="Sue Cromhout" userId="dc64cbbc-055f-4f50-b085-8a072fc338ca" providerId="ADAL" clId="{307884A3-2249-46BD-9510-E29F2AFEA500}" dt="2022-11-23T14:20:31.478" v="58" actId="113"/>
        <pc:sldMkLst>
          <pc:docMk/>
          <pc:sldMk cId="3421327502" sldId="270"/>
        </pc:sldMkLst>
        <pc:spChg chg="mod">
          <ac:chgData name="Sue Cromhout" userId="dc64cbbc-055f-4f50-b085-8a072fc338ca" providerId="ADAL" clId="{307884A3-2249-46BD-9510-E29F2AFEA500}" dt="2022-11-23T14:19:06.656" v="32" actId="1076"/>
          <ac:spMkLst>
            <pc:docMk/>
            <pc:sldMk cId="3421327502" sldId="270"/>
            <ac:spMk id="4" creationId="{F01E031B-F132-3110-1A91-42F60D76533E}"/>
          </ac:spMkLst>
        </pc:spChg>
        <pc:spChg chg="add del mod">
          <ac:chgData name="Sue Cromhout" userId="dc64cbbc-055f-4f50-b085-8a072fc338ca" providerId="ADAL" clId="{307884A3-2249-46BD-9510-E29F2AFEA500}" dt="2022-11-23T14:16:54.173" v="9" actId="478"/>
          <ac:spMkLst>
            <pc:docMk/>
            <pc:sldMk cId="3421327502" sldId="270"/>
            <ac:spMk id="5" creationId="{65E17AD1-0310-95ED-33E1-5B941E3DEFF7}"/>
          </ac:spMkLst>
        </pc:spChg>
        <pc:spChg chg="mod">
          <ac:chgData name="Sue Cromhout" userId="dc64cbbc-055f-4f50-b085-8a072fc338ca" providerId="ADAL" clId="{307884A3-2249-46BD-9510-E29F2AFEA500}" dt="2022-11-23T14:20:31.478" v="58" actId="113"/>
          <ac:spMkLst>
            <pc:docMk/>
            <pc:sldMk cId="3421327502" sldId="270"/>
            <ac:spMk id="6" creationId="{02B75B8A-94CD-F441-95F6-1DD882FFEE78}"/>
          </ac:spMkLst>
        </pc:spChg>
        <pc:picChg chg="add mod">
          <ac:chgData name="Sue Cromhout" userId="dc64cbbc-055f-4f50-b085-8a072fc338ca" providerId="ADAL" clId="{307884A3-2249-46BD-9510-E29F2AFEA500}" dt="2022-11-23T14:17:27.941" v="15" actId="1076"/>
          <ac:picMkLst>
            <pc:docMk/>
            <pc:sldMk cId="3421327502" sldId="270"/>
            <ac:picMk id="1026" creationId="{35B505A4-68FE-811C-D9D8-007616AED980}"/>
          </ac:picMkLst>
        </pc:picChg>
        <pc:picChg chg="add mod">
          <ac:chgData name="Sue Cromhout" userId="dc64cbbc-055f-4f50-b085-8a072fc338ca" providerId="ADAL" clId="{307884A3-2249-46BD-9510-E29F2AFEA500}" dt="2022-11-23T14:18:52.294" v="29" actId="1076"/>
          <ac:picMkLst>
            <pc:docMk/>
            <pc:sldMk cId="3421327502" sldId="270"/>
            <ac:picMk id="1028" creationId="{09CECC3C-F71D-1D4F-B4EA-7E36230CF332}"/>
          </ac:picMkLst>
        </pc:picChg>
        <pc:picChg chg="del">
          <ac:chgData name="Sue Cromhout" userId="dc64cbbc-055f-4f50-b085-8a072fc338ca" providerId="ADAL" clId="{307884A3-2249-46BD-9510-E29F2AFEA500}" dt="2022-11-23T14:16:30.178" v="7" actId="478"/>
          <ac:picMkLst>
            <pc:docMk/>
            <pc:sldMk cId="3421327502" sldId="270"/>
            <ac:picMk id="2050" creationId="{7CAE6CE2-D226-AC06-7815-CE31E780258D}"/>
          </ac:picMkLst>
        </pc:picChg>
      </pc:sldChg>
      <pc:sldChg chg="modSp mod">
        <pc:chgData name="Sue Cromhout" userId="dc64cbbc-055f-4f50-b085-8a072fc338ca" providerId="ADAL" clId="{307884A3-2249-46BD-9510-E29F2AFEA500}" dt="2022-11-23T14:15:37.695" v="4" actId="20577"/>
        <pc:sldMkLst>
          <pc:docMk/>
          <pc:sldMk cId="1188341982" sldId="275"/>
        </pc:sldMkLst>
        <pc:spChg chg="mod">
          <ac:chgData name="Sue Cromhout" userId="dc64cbbc-055f-4f50-b085-8a072fc338ca" providerId="ADAL" clId="{307884A3-2249-46BD-9510-E29F2AFEA500}" dt="2022-11-23T14:15:37.695" v="4" actId="20577"/>
          <ac:spMkLst>
            <pc:docMk/>
            <pc:sldMk cId="1188341982" sldId="275"/>
            <ac:spMk id="4" creationId="{1405546F-2388-F782-71F5-578A32F62273}"/>
          </ac:spMkLst>
        </pc:spChg>
      </pc:sldChg>
      <pc:sldChg chg="del">
        <pc:chgData name="Sue Cromhout" userId="dc64cbbc-055f-4f50-b085-8a072fc338ca" providerId="ADAL" clId="{307884A3-2249-46BD-9510-E29F2AFEA500}" dt="2022-11-23T14:16:22.834" v="5" actId="47"/>
        <pc:sldMkLst>
          <pc:docMk/>
          <pc:sldMk cId="3208260245" sldId="279"/>
        </pc:sldMkLst>
      </pc:sldChg>
      <pc:sldChg chg="del">
        <pc:chgData name="Sue Cromhout" userId="dc64cbbc-055f-4f50-b085-8a072fc338ca" providerId="ADAL" clId="{307884A3-2249-46BD-9510-E29F2AFEA500}" dt="2022-11-23T14:16:25.211" v="6" actId="47"/>
        <pc:sldMkLst>
          <pc:docMk/>
          <pc:sldMk cId="877364594" sldId="280"/>
        </pc:sldMkLst>
      </pc:sldChg>
    </pc:docChg>
  </pc:docChgLst>
  <pc:docChgLst>
    <pc:chgData name="Mel Houseman" userId="7d6e233f-1289-4a6a-9205-ee3f8642932a" providerId="ADAL" clId="{F305C94F-5D6F-4ED4-BE1D-2EB66E5B3C1B}"/>
    <pc:docChg chg="custSel modSld replTag delTag">
      <pc:chgData name="Mel Houseman" userId="7d6e233f-1289-4a6a-9205-ee3f8642932a" providerId="ADAL" clId="{F305C94F-5D6F-4ED4-BE1D-2EB66E5B3C1B}" dt="2022-12-13T16:41:48.439" v="4" actId="108"/>
      <pc:docMkLst>
        <pc:docMk/>
      </pc:docMkLst>
      <pc:sldChg chg="modSp mod replTag delTag">
        <pc:chgData name="Mel Houseman" userId="7d6e233f-1289-4a6a-9205-ee3f8642932a" providerId="ADAL" clId="{F305C94F-5D6F-4ED4-BE1D-2EB66E5B3C1B}" dt="2022-12-13T16:41:48.439" v="4" actId="108"/>
        <pc:sldMkLst>
          <pc:docMk/>
          <pc:sldMk cId="4024235504" sldId="273"/>
        </pc:sldMkLst>
        <pc:spChg chg="mod">
          <ac:chgData name="Mel Houseman" userId="7d6e233f-1289-4a6a-9205-ee3f8642932a" providerId="ADAL" clId="{F305C94F-5D6F-4ED4-BE1D-2EB66E5B3C1B}" dt="2022-12-13T16:41:48.439" v="4" actId="108"/>
          <ac:spMkLst>
            <pc:docMk/>
            <pc:sldMk cId="4024235504" sldId="273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0DAFF-B9EB-46E9-ACFD-E349B8AEAD0B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186F0-313A-4D63-8547-687BE79A8AC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6709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pyrightchecker.net/how-to-check-copyright-content-on-website-in-30-seconds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23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617514"/>
            <a:ext cx="102153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Check copyright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Look at the picture below.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Notice the </a:t>
            </a:r>
            <a:r>
              <a:rPr lang="en-GB" b="1" dirty="0">
                <a:solidFill>
                  <a:srgbClr val="FF0000"/>
                </a:solidFill>
              </a:rPr>
              <a:t>©</a:t>
            </a:r>
            <a:r>
              <a:rPr lang="en-GB" dirty="0">
                <a:solidFill>
                  <a:schemeClr val="bg1"/>
                </a:solidFill>
              </a:rPr>
              <a:t> symbol and the date?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Now open a school textbook to the second page of the book. Do you notice the same symbol?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F5B5F-2E15-8498-8722-4CBB41386E2B}"/>
              </a:ext>
            </a:extLst>
          </p:cNvPr>
          <p:cNvSpPr/>
          <p:nvPr/>
        </p:nvSpPr>
        <p:spPr>
          <a:xfrm>
            <a:off x="1483360" y="3733730"/>
            <a:ext cx="9652953" cy="1938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CECC3C-F71D-1D4F-B4EA-7E36230C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511" y="3751385"/>
            <a:ext cx="6116978" cy="190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0C22E-6BAE-794A-15BA-24478C6D5928}"/>
              </a:ext>
            </a:extLst>
          </p:cNvPr>
          <p:cNvSpPr txBox="1"/>
          <p:nvPr/>
        </p:nvSpPr>
        <p:spPr>
          <a:xfrm>
            <a:off x="10322807" y="5913438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Continue 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</a:t>
            </a:r>
            <a:r>
              <a:rPr lang="en-US" dirty="0" err="1"/>
              <a:t>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57724"/>
            <a:ext cx="507682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Aft>
                <a:spcPts val="1200"/>
              </a:spcAft>
              <a:buFont typeface="+mj-lt"/>
              <a:buAutoNum type="alphaLcParenR" startAt="4"/>
            </a:pPr>
            <a:r>
              <a:rPr lang="en-GB" dirty="0">
                <a:solidFill>
                  <a:schemeClr val="bg1"/>
                </a:solidFill>
              </a:rPr>
              <a:t>It is very easy to check if content on the internet is copyrighted.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 startAt="4"/>
            </a:pPr>
            <a:r>
              <a:rPr lang="en-GB" dirty="0">
                <a:solidFill>
                  <a:schemeClr val="bg1"/>
                </a:solidFill>
              </a:rPr>
              <a:t>Open this website: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https://www.copyrightchecker.net/how-to-check-copyright-content-on-website-in-30-seconds/</a:t>
            </a:r>
            <a:endParaRPr lang="en-GB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+mj-lt"/>
              <a:buAutoNum type="alphaLcParenR" startAt="4"/>
            </a:pPr>
            <a:r>
              <a:rPr lang="en-GB" dirty="0">
                <a:solidFill>
                  <a:schemeClr val="bg1"/>
                </a:solidFill>
              </a:rPr>
              <a:t>Copy and paste the text you want to check and click on ‘check your text’.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90501-5519-4E6B-3B9C-C07CE47EFE6D}"/>
              </a:ext>
            </a:extLst>
          </p:cNvPr>
          <p:cNvSpPr/>
          <p:nvPr/>
        </p:nvSpPr>
        <p:spPr>
          <a:xfrm>
            <a:off x="6402752" y="1557724"/>
            <a:ext cx="4959537" cy="4355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505A4-68FE-811C-D9D8-007616AE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86" y="1861964"/>
            <a:ext cx="4726539" cy="249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029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1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Copyright and licenses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394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Main concepts: IT, ICT, and </a:t>
            </a:r>
            <a:r>
              <a:rPr lang="en-US"/>
              <a:t>Internet </a:t>
            </a:r>
            <a:r>
              <a:rPr lang="en-GB"/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078181"/>
            <a:ext cx="10693400" cy="38352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Copyright ownership gives the owner exclusive rights to use the work, with some exceptions.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a person creates an original work, fixed in a physical form (electronic or hardcopy), they automatically own copyright to the work, for example: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audiovisual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works, such as TV programmes, films and online videos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sound recordings and musical compositions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written works, such as lectures, articles, books and musical compositions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visual works, such as paintings, posters and advertisements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video games and computer software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dramatic works, such as plays and musicals. 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4" y="0"/>
            <a:ext cx="11154569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Using a copyright-protected work without infringing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1122219" y="1924257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It’s possible to use a copyright-protected work without breaking the owner’s copyright.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Some content owners make their work available for reuse with some limitations under a Creative Commons license.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There are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six Creative Commons (CC) licenses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2" descr="Text&#10;&#10;Description automatically generated">
            <a:extLst>
              <a:ext uri="{FF2B5EF4-FFF2-40B4-BE49-F238E27FC236}">
                <a16:creationId xmlns:a16="http://schemas.microsoft.com/office/drawing/2014/main" id="{C26B922A-4340-F13F-5A25-7E57519B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99" y="2119923"/>
            <a:ext cx="3884183" cy="339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36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t="-7749" b="-77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law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5421530" y="3463230"/>
            <a:ext cx="5751295" cy="2450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Copyright law exists in all countries.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Work created in a country is subject to the copyright laws of that country and the copyright laws of the country in which it may be used.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90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4A42F1-B216-65FE-1265-80079F6F3E60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b="-416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law and the internet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4407"/>
            <a:ext cx="5823059" cy="32227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internet makes it very easy to copy other people’s work directly into your own document.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It’s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illegal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if you do not acknowledge the person who created it.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creator is the owner of that content, so copying it and letting people think it is your own work is plagiarism, which is a form of theft.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74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Copyright law and the internet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952056"/>
            <a:ext cx="6947666" cy="22042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This applies to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all types of content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, such as written content, images, videos, and audio recordings.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can reuse any content you if: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you don’t sell it for profit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you write a reference to the owner below it or next to it.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A6E878-A473-E84F-5380-12D455DBC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26605"/>
          <a:stretch/>
        </p:blipFill>
        <p:spPr>
          <a:xfrm>
            <a:off x="0" y="4393324"/>
            <a:ext cx="12192000" cy="2464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73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DF448F-BC81-6C0F-5936-4E7D2C6CBA5F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tretch>
              <a:fillRect t="15148" b="151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Online plagiarism checkers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Free plagiarism checker apps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allow people to upload suspicious content for checking.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checker compares the suspicious content with content in hundreds of similar or related documents.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 is very difficult to get past these checkers as they check and compare word for word and line by line.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2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customXml/itemProps3.xml><?xml version="1.0" encoding="utf-8"?>
<ds:datastoreItem xmlns:ds="http://schemas.openxmlformats.org/officeDocument/2006/customXml" ds:itemID="{40A055D8-B0AD-4989-9D4A-284C312C84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502</Words>
  <Application>Microsoft Office PowerPoint</Application>
  <PresentationFormat>Widescreen</PresentationFormat>
  <Paragraphs>52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